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2" r:id="rId4"/>
    <p:sldId id="257" r:id="rId5"/>
    <p:sldId id="258" r:id="rId6"/>
    <p:sldId id="263" r:id="rId7"/>
    <p:sldId id="259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5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A068-5E11-E147-96D5-F5F874306F8B}" type="datetimeFigureOut">
              <a:rPr lang="en-US" smtClean="0"/>
              <a:t>3/10/13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B23B-B7A6-C04A-89C1-EAA4260A1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40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A068-5E11-E147-96D5-F5F874306F8B}" type="datetimeFigureOut">
              <a:rPr lang="en-US" smtClean="0"/>
              <a:t>3/10/13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B23B-B7A6-C04A-89C1-EAA4260A1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0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A068-5E11-E147-96D5-F5F874306F8B}" type="datetimeFigureOut">
              <a:rPr lang="en-US" smtClean="0"/>
              <a:t>3/10/13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B23B-B7A6-C04A-89C1-EAA4260A1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A068-5E11-E147-96D5-F5F874306F8B}" type="datetimeFigureOut">
              <a:rPr lang="en-US" smtClean="0"/>
              <a:t>3/10/13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B23B-B7A6-C04A-89C1-EAA4260A1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80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A068-5E11-E147-96D5-F5F874306F8B}" type="datetimeFigureOut">
              <a:rPr lang="en-US" smtClean="0"/>
              <a:t>3/10/13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B23B-B7A6-C04A-89C1-EAA4260A1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9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A068-5E11-E147-96D5-F5F874306F8B}" type="datetimeFigureOut">
              <a:rPr lang="en-US" smtClean="0"/>
              <a:t>3/10/13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B23B-B7A6-C04A-89C1-EAA4260A1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2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A068-5E11-E147-96D5-F5F874306F8B}" type="datetimeFigureOut">
              <a:rPr lang="en-US" smtClean="0"/>
              <a:t>3/10/13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B23B-B7A6-C04A-89C1-EAA4260A1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1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A068-5E11-E147-96D5-F5F874306F8B}" type="datetimeFigureOut">
              <a:rPr lang="en-US" smtClean="0"/>
              <a:t>3/10/13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B23B-B7A6-C04A-89C1-EAA4260A1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08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A068-5E11-E147-96D5-F5F874306F8B}" type="datetimeFigureOut">
              <a:rPr lang="en-US" smtClean="0"/>
              <a:t>3/10/13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B23B-B7A6-C04A-89C1-EAA4260A1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56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A068-5E11-E147-96D5-F5F874306F8B}" type="datetimeFigureOut">
              <a:rPr lang="en-US" smtClean="0"/>
              <a:t>3/10/13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B23B-B7A6-C04A-89C1-EAA4260A1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8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A068-5E11-E147-96D5-F5F874306F8B}" type="datetimeFigureOut">
              <a:rPr lang="en-US" smtClean="0"/>
              <a:t>3/10/13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B23B-B7A6-C04A-89C1-EAA4260A1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4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4A068-5E11-E147-96D5-F5F874306F8B}" type="datetimeFigureOut">
              <a:rPr lang="en-US" smtClean="0"/>
              <a:t>3/10/13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CB23B-B7A6-C04A-89C1-EAA4260A1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6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savehsu.com" TargetMode="External"/><Relationship Id="rId4" Type="http://schemas.openxmlformats.org/officeDocument/2006/relationships/hyperlink" Target="mailto:powersavehsu@gmail.com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LB272@humboldt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lueplanetnetwork.org/water/" TargetMode="External"/><Relationship Id="rId4" Type="http://schemas.openxmlformats.org/officeDocument/2006/relationships/hyperlink" Target="http://www.powersavehsu.com" TargetMode="External"/><Relationship Id="rId5" Type="http://schemas.openxmlformats.org/officeDocument/2006/relationships/hyperlink" Target="http://www.humboldt.edu/green/features/operations.php" TargetMode="External"/><Relationship Id="rId6" Type="http://schemas.openxmlformats.org/officeDocument/2006/relationships/hyperlink" Target="http://www.good.is/posts/good-design-sarasota-three-ideas-for-conserving-and-celebrating-water" TargetMode="Externa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ater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/>
          <a:srcRect l="-49746" t="-55154" r="74"/>
          <a:stretch/>
        </p:blipFill>
        <p:spPr>
          <a:xfrm>
            <a:off x="-4194391" y="437445"/>
            <a:ext cx="13197280" cy="5771444"/>
          </a:xfr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514527"/>
            <a:ext cx="8229600" cy="127758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Agency: </a:t>
            </a:r>
            <a:r>
              <a:rPr lang="en-US" dirty="0" err="1" smtClean="0"/>
              <a:t>PowerSave</a:t>
            </a:r>
            <a:r>
              <a:rPr lang="en-US" dirty="0" smtClean="0"/>
              <a:t> Green Campus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Project: Water conservation sticker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959" y="6208889"/>
            <a:ext cx="3971041" cy="64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89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/>
              <a:t>Contact Info.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Jenna Bader</a:t>
            </a:r>
          </a:p>
          <a:p>
            <a:pPr marL="0" indent="0" algn="ctr">
              <a:buNone/>
            </a:pPr>
            <a:r>
              <a:rPr lang="en-US" dirty="0" smtClean="0"/>
              <a:t>Personal e-mail: </a:t>
            </a:r>
            <a:r>
              <a:rPr lang="en-US" dirty="0" smtClean="0">
                <a:hlinkClick r:id="rId2"/>
              </a:rPr>
              <a:t>JLB272@humboldt.edu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Website: </a:t>
            </a:r>
            <a:r>
              <a:rPr lang="en-US" dirty="0" smtClean="0">
                <a:hlinkClick r:id="rId3"/>
              </a:rPr>
              <a:t>www.powersavehsu.com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Team e-mail: </a:t>
            </a:r>
            <a:r>
              <a:rPr lang="en-US" dirty="0" smtClean="0">
                <a:hlinkClick r:id="rId4"/>
              </a:rPr>
              <a:t>powersavehsu@gmail.com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000" y="6380529"/>
            <a:ext cx="2921000" cy="477471"/>
          </a:xfrm>
          <a:prstGeom prst="rect">
            <a:avLst/>
          </a:prstGeom>
        </p:spPr>
      </p:pic>
      <p:pic>
        <p:nvPicPr>
          <p:cNvPr id="6" name="Picture Placeholder 6"/>
          <p:cNvPicPr>
            <a:picLocks noChangeAspect="1"/>
          </p:cNvPicPr>
          <p:nvPr/>
        </p:nvPicPr>
        <p:blipFill rotWithShape="1">
          <a:blip r:embed="rId6"/>
          <a:srcRect l="-49746" t="-55154" r="74"/>
          <a:stretch/>
        </p:blipFill>
        <p:spPr>
          <a:xfrm>
            <a:off x="-773289" y="5766953"/>
            <a:ext cx="2494844" cy="109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13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2971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is the PowerSave Green Campus Program?</a:t>
            </a:r>
            <a:endParaRPr lang="en-US" b="1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502305"/>
            <a:ext cx="8610600" cy="4525963"/>
          </a:xfrm>
        </p:spPr>
        <p:txBody>
          <a:bodyPr lIns="0" tIns="0" rIns="0" bIns="0">
            <a:normAutofit/>
          </a:bodyPr>
          <a:lstStyle/>
          <a:p>
            <a:pPr marL="571500" lvl="1" indent="-457200" eaLnBrk="1" hangingPunct="1">
              <a:lnSpc>
                <a:spcPct val="95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Student-led energy and water conservation program </a:t>
            </a:r>
          </a:p>
          <a:p>
            <a:pPr marL="571500" lvl="1" indent="-457200" eaLnBrk="1" hangingPunct="1">
              <a:lnSpc>
                <a:spcPct val="95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571500" lvl="1" indent="-457200" eaLnBrk="1" hangingPunct="1">
              <a:lnSpc>
                <a:spcPct val="95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Founded by the Alliance to Save Energy in 2004 </a:t>
            </a:r>
          </a:p>
          <a:p>
            <a:pPr marL="571500" lvl="1" indent="-457200" eaLnBrk="1" hangingPunct="1">
              <a:lnSpc>
                <a:spcPct val="95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571500" lvl="1" indent="-457200" eaLnBrk="1" hangingPunct="1">
              <a:lnSpc>
                <a:spcPct val="95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Funded by the ratepayers of California utilities </a:t>
            </a:r>
          </a:p>
          <a:p>
            <a:pPr marL="571500" lvl="1" indent="-457200" eaLnBrk="1" hangingPunct="1">
              <a:lnSpc>
                <a:spcPct val="95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571500" lvl="1" indent="-457200" eaLnBrk="1" hangingPunct="1">
              <a:lnSpc>
                <a:spcPct val="95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Currently on 16 campuses in California, 7 campuses in the Tennessee Valley Authority, and 1 campus in Baltimore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4289778"/>
            <a:ext cx="9033164" cy="1862152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Placeholder 6"/>
          <p:cNvPicPr>
            <a:picLocks noChangeAspect="1"/>
          </p:cNvPicPr>
          <p:nvPr/>
        </p:nvPicPr>
        <p:blipFill rotWithShape="1">
          <a:blip r:embed="rId3"/>
          <a:srcRect l="-49746" t="-55154" r="74"/>
          <a:stretch/>
        </p:blipFill>
        <p:spPr>
          <a:xfrm>
            <a:off x="-773289" y="5766953"/>
            <a:ext cx="2494844" cy="10910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000" y="6380529"/>
            <a:ext cx="2921000" cy="47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78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8" y="274638"/>
            <a:ext cx="8765822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Humboldt State  PSGC Team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4343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PSGC present on campus since 2004</a:t>
            </a:r>
          </a:p>
          <a:p>
            <a:r>
              <a:rPr lang="en-US" dirty="0" smtClean="0"/>
              <a:t>Team of 5 Project Coordinators and 2 for-credit interns </a:t>
            </a:r>
          </a:p>
          <a:p>
            <a:r>
              <a:rPr lang="en-US" dirty="0" smtClean="0"/>
              <a:t>Recent projects</a:t>
            </a:r>
          </a:p>
          <a:p>
            <a:pPr lvl="1"/>
            <a:r>
              <a:rPr lang="en-US" dirty="0" smtClean="0"/>
              <a:t>Campus Conservation Nationals</a:t>
            </a:r>
          </a:p>
          <a:p>
            <a:pPr lvl="1"/>
            <a:r>
              <a:rPr lang="en-US" dirty="0" smtClean="0"/>
              <a:t>Water Awareness Month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24" y="2325624"/>
            <a:ext cx="4467187" cy="294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724400" y="5268849"/>
            <a:ext cx="426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Left to Right: Johnny </a:t>
            </a:r>
            <a:r>
              <a:rPr lang="en-US" sz="1100" dirty="0" err="1" smtClean="0"/>
              <a:t>Lococo</a:t>
            </a:r>
            <a:r>
              <a:rPr lang="en-US" sz="1100" dirty="0" smtClean="0"/>
              <a:t>, Jenna Bader, Adrienne Spitzer, </a:t>
            </a:r>
            <a:r>
              <a:rPr lang="en-US" sz="1100" dirty="0" err="1" smtClean="0"/>
              <a:t>Anais</a:t>
            </a:r>
            <a:r>
              <a:rPr lang="en-US" sz="1100" dirty="0" smtClean="0"/>
              <a:t> Rodriguez, Rachael </a:t>
            </a:r>
            <a:r>
              <a:rPr lang="en-US" sz="1100" dirty="0" err="1" smtClean="0"/>
              <a:t>Londer</a:t>
            </a:r>
            <a:r>
              <a:rPr lang="en-US" sz="1100" dirty="0" smtClean="0"/>
              <a:t>, </a:t>
            </a:r>
            <a:r>
              <a:rPr lang="en-US" sz="1100" dirty="0" err="1" smtClean="0"/>
              <a:t>Brietta</a:t>
            </a:r>
            <a:r>
              <a:rPr lang="en-US" sz="1100" dirty="0" smtClean="0"/>
              <a:t> </a:t>
            </a:r>
            <a:r>
              <a:rPr lang="en-US" sz="1100" dirty="0" err="1" smtClean="0"/>
              <a:t>Linney</a:t>
            </a:r>
            <a:r>
              <a:rPr lang="en-US" sz="1100" dirty="0" smtClean="0"/>
              <a:t>, Anna Rhoads (not pictured)</a:t>
            </a:r>
            <a:endParaRPr lang="en-US" sz="1100" dirty="0"/>
          </a:p>
        </p:txBody>
      </p:sp>
      <p:pic>
        <p:nvPicPr>
          <p:cNvPr id="8" name="Picture Placeholder 6"/>
          <p:cNvPicPr>
            <a:picLocks noChangeAspect="1"/>
          </p:cNvPicPr>
          <p:nvPr/>
        </p:nvPicPr>
        <p:blipFill rotWithShape="1">
          <a:blip r:embed="rId3"/>
          <a:srcRect l="-49746" t="-55154" r="74"/>
          <a:stretch/>
        </p:blipFill>
        <p:spPr>
          <a:xfrm>
            <a:off x="-773289" y="5766953"/>
            <a:ext cx="2494844" cy="10910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000" y="6380529"/>
            <a:ext cx="2921000" cy="47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38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2221" y="1600200"/>
            <a:ext cx="859366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What?:   	Behavior change sticker</a:t>
            </a:r>
          </a:p>
          <a:p>
            <a:pPr marL="0" indent="0">
              <a:buNone/>
            </a:pPr>
            <a:r>
              <a:rPr lang="en-US" dirty="0" smtClean="0"/>
              <a:t>Where?:    Bathroom and kitchen sinks around 				 campus</a:t>
            </a:r>
          </a:p>
          <a:p>
            <a:pPr marL="0" indent="0">
              <a:buNone/>
            </a:pPr>
            <a:r>
              <a:rPr lang="en-US" dirty="0" smtClean="0"/>
              <a:t>Why?: 		Promote water conservation 				             when washing/soaping hands</a:t>
            </a:r>
          </a:p>
          <a:p>
            <a:pPr marL="0" indent="0">
              <a:buNone/>
            </a:pPr>
            <a:r>
              <a:rPr lang="en-US" dirty="0" smtClean="0"/>
              <a:t>Who?: 		Faculty, staff, students, visitors</a:t>
            </a:r>
          </a:p>
          <a:p>
            <a:pPr marL="0" indent="0">
              <a:buNone/>
            </a:pPr>
            <a:r>
              <a:rPr lang="en-US" dirty="0" smtClean="0"/>
              <a:t>How?: 		Effective visual design and catch 				phrase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2221" y="274638"/>
            <a:ext cx="870937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Project Description</a:t>
            </a:r>
            <a:endParaRPr lang="en-US" b="1" dirty="0"/>
          </a:p>
        </p:txBody>
      </p:sp>
      <p:pic>
        <p:nvPicPr>
          <p:cNvPr id="8" name="Picture Placeholder 6"/>
          <p:cNvPicPr>
            <a:picLocks noChangeAspect="1"/>
          </p:cNvPicPr>
          <p:nvPr/>
        </p:nvPicPr>
        <p:blipFill rotWithShape="1">
          <a:blip r:embed="rId2"/>
          <a:srcRect l="-49746" t="-55154" r="74"/>
          <a:stretch/>
        </p:blipFill>
        <p:spPr>
          <a:xfrm>
            <a:off x="-773289" y="5766953"/>
            <a:ext cx="2494844" cy="10910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0" y="6380529"/>
            <a:ext cx="2921000" cy="47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32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22" y="274638"/>
            <a:ext cx="8404577" cy="1143000"/>
          </a:xfrm>
        </p:spPr>
        <p:txBody>
          <a:bodyPr/>
          <a:lstStyle/>
          <a:p>
            <a:r>
              <a:rPr lang="en-US" b="1" dirty="0" smtClean="0"/>
              <a:t>Why Water?</a:t>
            </a:r>
            <a:endParaRPr lang="en-US" b="1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790" b="8790"/>
          <a:stretch>
            <a:fillRect/>
          </a:stretch>
        </p:blipFill>
        <p:spPr>
          <a:xfrm>
            <a:off x="4514750" y="1600200"/>
            <a:ext cx="4172050" cy="2294467"/>
          </a:xfrm>
        </p:spPr>
      </p:pic>
      <p:sp>
        <p:nvSpPr>
          <p:cNvPr id="7" name="TextBox 6"/>
          <p:cNvSpPr txBox="1"/>
          <p:nvPr/>
        </p:nvSpPr>
        <p:spPr>
          <a:xfrm>
            <a:off x="282222" y="1721556"/>
            <a:ext cx="40922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Every Drop Counts!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82222" y="2306332"/>
            <a:ext cx="40922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Most Americans are privileged, with access to clean, safe drinking water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Global water crisis will affect us all, we need to be prepared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Promote deep-rooted, long-lasting water conservation behaviors that will be necessary in the future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Saving water = saving energy</a:t>
            </a:r>
          </a:p>
          <a:p>
            <a:r>
              <a:rPr lang="en-US" dirty="0"/>
              <a:t> </a:t>
            </a:r>
            <a:r>
              <a:rPr lang="en-US" dirty="0" smtClean="0"/>
              <a:t>     = saving $$$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14750" y="3967163"/>
            <a:ext cx="4162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www.monkeyland.co.za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14750" y="4228773"/>
            <a:ext cx="4119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Fact:</a:t>
            </a:r>
          </a:p>
          <a:p>
            <a:r>
              <a:rPr lang="en-US" dirty="0" smtClean="0"/>
              <a:t>Worldwide, nearly 1 billion people lack access to safe, clean drinking water. </a:t>
            </a:r>
            <a:r>
              <a:rPr lang="en-US" sz="1100" dirty="0" smtClean="0"/>
              <a:t>(</a:t>
            </a:r>
            <a:r>
              <a:rPr lang="en-US" sz="1100" dirty="0" err="1" smtClean="0"/>
              <a:t>www.water.org</a:t>
            </a:r>
            <a:r>
              <a:rPr lang="en-US" sz="1100" dirty="0" smtClean="0"/>
              <a:t>)</a:t>
            </a:r>
            <a:endParaRPr lang="en-US" sz="1100" dirty="0" smtClean="0"/>
          </a:p>
        </p:txBody>
      </p:sp>
      <p:pic>
        <p:nvPicPr>
          <p:cNvPr id="11" name="Picture Placeholder 6"/>
          <p:cNvPicPr>
            <a:picLocks noChangeAspect="1"/>
          </p:cNvPicPr>
          <p:nvPr/>
        </p:nvPicPr>
        <p:blipFill rotWithShape="1">
          <a:blip r:embed="rId3"/>
          <a:srcRect l="-49746" t="-55154" r="74"/>
          <a:stretch/>
        </p:blipFill>
        <p:spPr>
          <a:xfrm>
            <a:off x="-773289" y="5766953"/>
            <a:ext cx="2494844" cy="10910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000" y="6380529"/>
            <a:ext cx="2921000" cy="47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72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778" y="1477044"/>
            <a:ext cx="89323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Final design: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Must include the PSGC logo and program funder banner</a:t>
            </a:r>
          </a:p>
          <a:p>
            <a:pPr lvl="1"/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Clearly convey water conservation behavior </a:t>
            </a:r>
          </a:p>
          <a:p>
            <a:pPr marL="742950" lvl="1" indent="-285750">
              <a:buFont typeface="Arial"/>
              <a:buChar char="•"/>
            </a:pP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Use</a:t>
            </a:r>
            <a:r>
              <a:rPr lang="en-US" dirty="0" smtClean="0"/>
              <a:t> at least one image and at least one line of text</a:t>
            </a:r>
          </a:p>
          <a:p>
            <a:pPr lvl="1"/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Aesthetically pleasing with artistic design or details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111" y="274638"/>
            <a:ext cx="8291689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Project Guidelines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32945" y="4234817"/>
            <a:ext cx="40216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Dimensions:    4.5” x 5.5”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Orientation &amp; shape:  Open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Color &amp; Font:  Open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Creativity:  YES, PLEASE!</a:t>
            </a:r>
          </a:p>
          <a:p>
            <a:endParaRPr lang="en-US" dirty="0"/>
          </a:p>
        </p:txBody>
      </p:sp>
      <p:pic>
        <p:nvPicPr>
          <p:cNvPr id="16" name="Picture Placeholder 6"/>
          <p:cNvPicPr>
            <a:picLocks noChangeAspect="1"/>
          </p:cNvPicPr>
          <p:nvPr/>
        </p:nvPicPr>
        <p:blipFill rotWithShape="1">
          <a:blip r:embed="rId2"/>
          <a:srcRect l="-49746" t="-55154" r="74"/>
          <a:stretch/>
        </p:blipFill>
        <p:spPr>
          <a:xfrm>
            <a:off x="-773289" y="5766953"/>
            <a:ext cx="2494844" cy="10910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0" y="6380529"/>
            <a:ext cx="2921000" cy="47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50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Brainstorming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8668"/>
            <a:ext cx="2497025" cy="32314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1444" y="1749778"/>
            <a:ext cx="54553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W</a:t>
            </a:r>
            <a:r>
              <a:rPr lang="en-US" u="sng" dirty="0" smtClean="0"/>
              <a:t>ash away water inefficiency at Humboldt State</a:t>
            </a:r>
          </a:p>
          <a:p>
            <a:r>
              <a:rPr lang="en-US" dirty="0" smtClean="0"/>
              <a:t>Step 1: TURN OFF WATER WHEN SOAPING  	 	     HANDS</a:t>
            </a:r>
          </a:p>
          <a:p>
            <a:r>
              <a:rPr lang="en-US" dirty="0" smtClean="0"/>
              <a:t>Step 2: Green Seal Certified Soap</a:t>
            </a:r>
          </a:p>
          <a:p>
            <a:r>
              <a:rPr lang="en-US" dirty="0" smtClean="0"/>
              <a:t>Step 3: Water conservation tip, fact, or image</a:t>
            </a:r>
          </a:p>
          <a:p>
            <a:r>
              <a:rPr lang="en-US" dirty="0" smtClean="0"/>
              <a:t>Step 4: RINSE</a:t>
            </a:r>
          </a:p>
          <a:p>
            <a:r>
              <a:rPr lang="en-US" dirty="0" smtClean="0"/>
              <a:t>Step 5: </a:t>
            </a:r>
            <a:r>
              <a:rPr lang="en-US" dirty="0" smtClean="0"/>
              <a:t>Low-flow faucet aerator</a:t>
            </a:r>
            <a:endParaRPr lang="en-US" dirty="0" smtClean="0"/>
          </a:p>
          <a:p>
            <a:r>
              <a:rPr lang="en-US" dirty="0" smtClean="0"/>
              <a:t>Step 6: </a:t>
            </a:r>
            <a:r>
              <a:rPr lang="en-US" dirty="0" smtClean="0"/>
              <a:t>Shut OFF water valve tightly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8556" y="4892751"/>
            <a:ext cx="2271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www.docstoc.com</a:t>
            </a:r>
            <a:endParaRPr lang="en-US" sz="1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924" y="4058102"/>
            <a:ext cx="2822222" cy="21058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35889" y="6163914"/>
            <a:ext cx="2115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http://dl004d.blogspot.com</a:t>
            </a:r>
            <a:endParaRPr lang="en-US" sz="1100" dirty="0"/>
          </a:p>
        </p:txBody>
      </p:sp>
      <p:pic>
        <p:nvPicPr>
          <p:cNvPr id="13" name="Picture Placeholder 6"/>
          <p:cNvPicPr>
            <a:picLocks noChangeAspect="1"/>
          </p:cNvPicPr>
          <p:nvPr/>
        </p:nvPicPr>
        <p:blipFill rotWithShape="1">
          <a:blip r:embed="rId4"/>
          <a:srcRect l="-49746" t="-55154" r="74"/>
          <a:stretch/>
        </p:blipFill>
        <p:spPr>
          <a:xfrm>
            <a:off x="-773289" y="5766953"/>
            <a:ext cx="2494844" cy="10910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000" y="6380529"/>
            <a:ext cx="2921000" cy="47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2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778" y="274638"/>
            <a:ext cx="7953021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Brainstorming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155" b="8155"/>
          <a:stretch>
            <a:fillRect/>
          </a:stretch>
        </p:blipFill>
        <p:spPr>
          <a:xfrm>
            <a:off x="3074924" y="1698459"/>
            <a:ext cx="3242025" cy="2703690"/>
          </a:xfrm>
        </p:spPr>
      </p:pic>
      <p:sp>
        <p:nvSpPr>
          <p:cNvPr id="5" name="TextBox 4"/>
          <p:cNvSpPr txBox="1"/>
          <p:nvPr/>
        </p:nvSpPr>
        <p:spPr>
          <a:xfrm>
            <a:off x="2815872" y="4460534"/>
            <a:ext cx="38946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www.vogue.com</a:t>
            </a:r>
            <a:endParaRPr lang="en-US" sz="1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51" y="1698459"/>
            <a:ext cx="2671061" cy="44277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411" y="3192499"/>
            <a:ext cx="2552700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08094" y="5935699"/>
            <a:ext cx="1948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www.sustainability.ucsf.edu</a:t>
            </a:r>
            <a:endParaRPr lang="en-US" sz="1100" dirty="0"/>
          </a:p>
        </p:txBody>
      </p:sp>
      <p:pic>
        <p:nvPicPr>
          <p:cNvPr id="12" name="Picture Placeholder 6"/>
          <p:cNvPicPr>
            <a:picLocks noChangeAspect="1"/>
          </p:cNvPicPr>
          <p:nvPr/>
        </p:nvPicPr>
        <p:blipFill rotWithShape="1">
          <a:blip r:embed="rId5"/>
          <a:srcRect l="-49746" t="-55154" r="74"/>
          <a:stretch/>
        </p:blipFill>
        <p:spPr>
          <a:xfrm>
            <a:off x="-773289" y="5766953"/>
            <a:ext cx="2494844" cy="10910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3000" y="6380529"/>
            <a:ext cx="2921000" cy="47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60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799" cy="1143000"/>
          </a:xfrm>
        </p:spPr>
        <p:txBody>
          <a:bodyPr/>
          <a:lstStyle/>
          <a:p>
            <a:r>
              <a:rPr lang="en-US" b="1" dirty="0" smtClean="0"/>
              <a:t>Resources</a:t>
            </a:r>
            <a:endParaRPr lang="en-US" b="1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0" y="1600200"/>
            <a:ext cx="9144000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2"/>
              </a:rPr>
              <a:t>www.water.org</a:t>
            </a:r>
            <a:endParaRPr lang="en-US" sz="2400" dirty="0"/>
          </a:p>
          <a:p>
            <a:r>
              <a:rPr lang="en-US" sz="2400" dirty="0" smtClean="0">
                <a:hlinkClick r:id="rId3"/>
              </a:rPr>
              <a:t>http://blueplanetnetwork.org/water/</a:t>
            </a:r>
            <a:endParaRPr lang="en-US" sz="2400" dirty="0" smtClean="0"/>
          </a:p>
          <a:p>
            <a:r>
              <a:rPr lang="en-US" sz="2400" dirty="0" smtClean="0">
                <a:hlinkClick r:id="rId4"/>
              </a:rPr>
              <a:t>www.powersavehsu.com</a:t>
            </a:r>
            <a:endParaRPr lang="en-US" sz="2400" dirty="0" smtClean="0"/>
          </a:p>
          <a:p>
            <a:r>
              <a:rPr lang="en-US" sz="2400" dirty="0" smtClean="0">
                <a:hlinkClick r:id="rId5"/>
              </a:rPr>
              <a:t>www.humboldt.edu/green/features/operations.php</a:t>
            </a:r>
            <a:endParaRPr lang="en-US" sz="2400" dirty="0" smtClean="0"/>
          </a:p>
          <a:p>
            <a:r>
              <a:rPr lang="en-US" sz="2400" dirty="0" smtClean="0">
                <a:hlinkClick r:id="rId6"/>
              </a:rPr>
              <a:t>http://www.good.is/posts/good-design-sarasota-three-ideas-for-conserving-and-celebrating-water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Google image search: Water conservation sticker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Picture Placeholder 6"/>
          <p:cNvPicPr>
            <a:picLocks noChangeAspect="1"/>
          </p:cNvPicPr>
          <p:nvPr/>
        </p:nvPicPr>
        <p:blipFill rotWithShape="1">
          <a:blip r:embed="rId7"/>
          <a:srcRect l="-49746" t="-55154" r="74"/>
          <a:stretch/>
        </p:blipFill>
        <p:spPr>
          <a:xfrm>
            <a:off x="-773289" y="5766953"/>
            <a:ext cx="2494844" cy="10910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000" y="6380529"/>
            <a:ext cx="2921000" cy="47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62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addle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3018</TotalTime>
  <Words>328</Words>
  <Application>Microsoft Macintosh PowerPoint</Application>
  <PresentationFormat>On-screen Show (4:3)</PresentationFormat>
  <Paragraphs>79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Agency: PowerSave Green Campus  Project: Water conservation sticker</vt:lpstr>
      <vt:lpstr>What is the PowerSave Green Campus Program?</vt:lpstr>
      <vt:lpstr>Humboldt State  PSGC Team</vt:lpstr>
      <vt:lpstr>PowerPoint Presentation</vt:lpstr>
      <vt:lpstr>Why Water?</vt:lpstr>
      <vt:lpstr>Project Guidelines</vt:lpstr>
      <vt:lpstr>Brainstorming</vt:lpstr>
      <vt:lpstr>Brainstorming</vt:lpstr>
      <vt:lpstr>Resources</vt:lpstr>
      <vt:lpstr>Contact Info.</vt:lpstr>
    </vt:vector>
  </TitlesOfParts>
  <Company>Humboldt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 Change Sticker</dc:title>
  <dc:creator>alissa sophy</dc:creator>
  <cp:lastModifiedBy>alissa sophy</cp:lastModifiedBy>
  <cp:revision>21</cp:revision>
  <dcterms:created xsi:type="dcterms:W3CDTF">2013-03-10T23:18:36Z</dcterms:created>
  <dcterms:modified xsi:type="dcterms:W3CDTF">2013-03-13T01:37:16Z</dcterms:modified>
</cp:coreProperties>
</file>